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3" r:id="rId9"/>
    <p:sldId id="258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4A893-60DA-4839-B844-3C4579641909}" type="datetimeFigureOut">
              <a:rPr lang="en-US" smtClean="0"/>
              <a:t>4/30/2013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F33DB-E525-4354-B644-4F7005849B61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MÉTIS FLEE WESTWARD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Prairies, 1870-1896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Manitoba Act group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486400"/>
          </a:xfrm>
        </p:spPr>
        <p:txBody>
          <a:bodyPr/>
          <a:lstStyle/>
          <a:p>
            <a:r>
              <a:rPr lang="en-US" dirty="0" smtClean="0"/>
              <a:t>As a group, skim through the Manitoba Act (READ SECTIONS 31 AND 32)</a:t>
            </a:r>
          </a:p>
          <a:p>
            <a:pPr lvl="1"/>
            <a:r>
              <a:rPr lang="en-US" dirty="0" smtClean="0"/>
              <a:t>Make notes about promises made to Métis in the act</a:t>
            </a:r>
          </a:p>
          <a:p>
            <a:r>
              <a:rPr lang="en-US" dirty="0" smtClean="0"/>
              <a:t>Individually, read the article “Métis celebrate historic Supreme Court land ruling”</a:t>
            </a:r>
          </a:p>
          <a:p>
            <a:pPr lvl="1"/>
            <a:r>
              <a:rPr lang="en-US" dirty="0" smtClean="0"/>
              <a:t>Discuss the article as a group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How did the Canadian government go back on its promises?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What impact did this have on the Métis?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How have things now changed for </a:t>
            </a:r>
            <a:r>
              <a:rPr lang="en-US" smtClean="0">
                <a:solidFill>
                  <a:srgbClr val="FFC000"/>
                </a:solidFill>
              </a:rPr>
              <a:t>the Métis?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the Red River Rebellion…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5029200"/>
          </a:xfrm>
        </p:spPr>
        <p:txBody>
          <a:bodyPr/>
          <a:lstStyle/>
          <a:p>
            <a:r>
              <a:rPr lang="en-US" dirty="0" smtClean="0"/>
              <a:t>The future looked bright for the Métis</a:t>
            </a:r>
          </a:p>
          <a:p>
            <a:pPr lvl="1"/>
            <a:r>
              <a:rPr lang="en-US" dirty="0" smtClean="0"/>
              <a:t>However, the promise soon dimmed</a:t>
            </a:r>
          </a:p>
          <a:p>
            <a:r>
              <a:rPr lang="en-US" dirty="0" smtClean="0"/>
              <a:t>Many Métis left their original territory near the Red River </a:t>
            </a:r>
          </a:p>
          <a:p>
            <a:pPr lvl="1"/>
            <a:r>
              <a:rPr lang="en-US" dirty="0" smtClean="0"/>
              <a:t>Scattered across the Prairies</a:t>
            </a:r>
          </a:p>
          <a:p>
            <a:r>
              <a:rPr lang="en-US" dirty="0" smtClean="0"/>
              <a:t>Throughout the 1870’s the Métis continued to feel threatened by many forces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not smooth…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5029200"/>
          </a:xfrm>
        </p:spPr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acDonald ordered troops into area to “keep the peace”</a:t>
            </a:r>
          </a:p>
          <a:p>
            <a:pPr lvl="1"/>
            <a:r>
              <a:rPr lang="en-US" dirty="0" smtClean="0"/>
              <a:t>However, troops didn’t act as peace agents</a:t>
            </a:r>
          </a:p>
          <a:p>
            <a:pPr lvl="1"/>
            <a:r>
              <a:rPr lang="en-US" dirty="0" smtClean="0"/>
              <a:t>Métis brutalized</a:t>
            </a:r>
          </a:p>
          <a:p>
            <a:pPr lvl="2"/>
            <a:r>
              <a:rPr lang="en-US" dirty="0" smtClean="0"/>
              <a:t>Many died b/c of beatings</a:t>
            </a:r>
          </a:p>
          <a:p>
            <a:pPr lvl="2"/>
            <a:r>
              <a:rPr lang="en-US" dirty="0" smtClean="0"/>
              <a:t>Soldiers not punished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ownership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105400"/>
          </a:xfrm>
        </p:spPr>
        <p:txBody>
          <a:bodyPr/>
          <a:lstStyle/>
          <a:p>
            <a:r>
              <a:rPr lang="en-US" dirty="0" smtClean="0"/>
              <a:t>Not straight forward </a:t>
            </a:r>
          </a:p>
          <a:p>
            <a:r>
              <a:rPr lang="en-US" dirty="0" smtClean="0"/>
              <a:t>All settlers in MB required to have scrip</a:t>
            </a:r>
          </a:p>
          <a:p>
            <a:pPr lvl="1"/>
            <a:r>
              <a:rPr lang="en-US" dirty="0" smtClean="0"/>
              <a:t>Gain title to the land</a:t>
            </a:r>
          </a:p>
          <a:p>
            <a:pPr lvl="1"/>
            <a:r>
              <a:rPr lang="en-US" u="sng" dirty="0" smtClean="0"/>
              <a:t>Scrip</a:t>
            </a:r>
            <a:r>
              <a:rPr lang="en-US" dirty="0" smtClean="0"/>
              <a:t>: piece of paper similar to money</a:t>
            </a:r>
          </a:p>
          <a:p>
            <a:pPr lvl="1"/>
            <a:r>
              <a:rPr lang="en-US" dirty="0" smtClean="0"/>
              <a:t>2 kinds issued to Métis</a:t>
            </a:r>
          </a:p>
          <a:p>
            <a:pPr lvl="2"/>
            <a:r>
              <a:rPr lang="en-US" b="1" dirty="0" smtClean="0"/>
              <a:t>Money scrip</a:t>
            </a:r>
            <a:r>
              <a:rPr lang="en-US" dirty="0" smtClean="0"/>
              <a:t>: value of $160 ($1 per acre of land)</a:t>
            </a:r>
          </a:p>
          <a:p>
            <a:pPr lvl="3"/>
            <a:r>
              <a:rPr lang="en-US" dirty="0" smtClean="0"/>
              <a:t>Convertible to cash (up to $160)</a:t>
            </a:r>
          </a:p>
          <a:p>
            <a:pPr lvl="2"/>
            <a:r>
              <a:rPr lang="en-US" b="1" dirty="0" smtClean="0"/>
              <a:t>Land scrip</a:t>
            </a:r>
            <a:r>
              <a:rPr lang="en-US" dirty="0" smtClean="0"/>
              <a:t>: entitled the person to exchange scrip for a homesteaders ¼ section of land grant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839200" cy="5410200"/>
          </a:xfrm>
        </p:spPr>
        <p:txBody>
          <a:bodyPr/>
          <a:lstStyle/>
          <a:p>
            <a:r>
              <a:rPr lang="en-US" dirty="0" smtClean="0"/>
              <a:t>Land speculators arrived in Red River Valley</a:t>
            </a:r>
          </a:p>
          <a:p>
            <a:r>
              <a:rPr lang="en-US" dirty="0" smtClean="0"/>
              <a:t>Bought up almost all the scrip from those that held it</a:t>
            </a:r>
          </a:p>
          <a:p>
            <a:pPr lvl="1"/>
            <a:r>
              <a:rPr lang="en-US" dirty="0" smtClean="0"/>
              <a:t>Most Métis didn’t understand value of scrip</a:t>
            </a:r>
          </a:p>
          <a:p>
            <a:pPr lvl="2"/>
            <a:r>
              <a:rPr lang="en-US" dirty="0" smtClean="0"/>
              <a:t>Traditional econ. Didn’t involve money or deeds</a:t>
            </a:r>
          </a:p>
          <a:p>
            <a:r>
              <a:rPr lang="en-US" dirty="0" smtClean="0"/>
              <a:t>Speculators used scrip as </a:t>
            </a:r>
            <a:r>
              <a:rPr lang="en-US" i="1" dirty="0" smtClean="0"/>
              <a:t>collateral</a:t>
            </a:r>
            <a:r>
              <a:rPr lang="en-US" dirty="0" smtClean="0"/>
              <a:t> for bank loans</a:t>
            </a:r>
          </a:p>
          <a:p>
            <a:pPr lvl="1"/>
            <a:r>
              <a:rPr lang="en-US" dirty="0" smtClean="0"/>
              <a:t>More </a:t>
            </a:r>
            <a:r>
              <a:rPr lang="en-US" i="1" dirty="0" smtClean="0"/>
              <a:t>investment capital</a:t>
            </a:r>
            <a:endParaRPr lang="en-US" dirty="0" smtClean="0"/>
          </a:p>
          <a:p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Government of MB……….(will be revealed later)…..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Early 1870’s: many Métis left MB</a:t>
            </a:r>
          </a:p>
          <a:p>
            <a:r>
              <a:rPr lang="en-US" dirty="0" smtClean="0"/>
              <a:t>Gravitated to the Northwest</a:t>
            </a:r>
          </a:p>
          <a:p>
            <a:r>
              <a:rPr lang="en-US" dirty="0" smtClean="0"/>
              <a:t>Tried to recreate the culture they enjoyed in Red River before 1869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r>
              <a:rPr lang="en-US" dirty="0" smtClean="0">
                <a:solidFill>
                  <a:srgbClr val="FFC000"/>
                </a:solidFill>
              </a:rPr>
              <a:t>Did the Red River Rebellion improve the Métis situation at all?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 </a:t>
            </a:r>
            <a:r>
              <a:rPr lang="en-US" dirty="0" err="1" smtClean="0"/>
              <a:t>funtivity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953000"/>
          </a:xfrm>
        </p:spPr>
        <p:txBody>
          <a:bodyPr/>
          <a:lstStyle/>
          <a:p>
            <a:r>
              <a:rPr lang="en-US" dirty="0" smtClean="0"/>
              <a:t>Métis with scrip</a:t>
            </a:r>
          </a:p>
          <a:p>
            <a:pPr lvl="1"/>
            <a:r>
              <a:rPr lang="en-US" dirty="0" smtClean="0"/>
              <a:t>1 scrip, worth $160 (160 acres of land)</a:t>
            </a:r>
          </a:p>
          <a:p>
            <a:r>
              <a:rPr lang="en-US" dirty="0" smtClean="0"/>
              <a:t>Land speculator with “money”</a:t>
            </a:r>
          </a:p>
          <a:p>
            <a:pPr lvl="1"/>
            <a:r>
              <a:rPr lang="en-US" dirty="0" smtClean="0"/>
              <a:t>You only have $350 to spend on scrip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  <a:p>
            <a:r>
              <a:rPr lang="en-US" dirty="0" smtClean="0"/>
              <a:t>Neither side can pool resources</a:t>
            </a:r>
          </a:p>
          <a:p>
            <a:r>
              <a:rPr lang="en-US" dirty="0" smtClean="0"/>
              <a:t>No declarations of war!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Land scrip: what did the MB government do?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581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Government of Manitoba often threatened Métis with imprisonment if they didn’t turn over scrip to the land speculators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Manitoba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839200" cy="5334000"/>
          </a:xfrm>
        </p:spPr>
        <p:txBody>
          <a:bodyPr/>
          <a:lstStyle/>
          <a:p>
            <a:r>
              <a:rPr lang="en-US" dirty="0" smtClean="0"/>
              <a:t>Passed in 1870</a:t>
            </a:r>
          </a:p>
          <a:p>
            <a:r>
              <a:rPr lang="en-US" dirty="0" smtClean="0"/>
              <a:t>Welcome by Métis</a:t>
            </a:r>
          </a:p>
          <a:p>
            <a:r>
              <a:rPr lang="en-US" dirty="0" smtClean="0"/>
              <a:t>Métis made up majority of people in the province</a:t>
            </a:r>
          </a:p>
          <a:p>
            <a:r>
              <a:rPr lang="en-US" dirty="0" smtClean="0"/>
              <a:t>Act made French and English official languages of MB</a:t>
            </a:r>
          </a:p>
          <a:p>
            <a:r>
              <a:rPr lang="en-US" dirty="0" smtClean="0"/>
              <a:t>2 education systems: Protestant and Roman Catholic</a:t>
            </a:r>
          </a:p>
          <a:p>
            <a:r>
              <a:rPr lang="en-US" dirty="0" smtClean="0"/>
              <a:t>1.4 million acres of land reserved for Métis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441</Words>
  <Application>Microsoft Office PowerPoint</Application>
  <PresentationFormat>On-screen Show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MÉTIS FLEE WESTWARD</vt:lpstr>
      <vt:lpstr>After the Red River Rebellion…</vt:lpstr>
      <vt:lpstr>Transition not smooth…</vt:lpstr>
      <vt:lpstr>Land ownership</vt:lpstr>
      <vt:lpstr>Problems…</vt:lpstr>
      <vt:lpstr>Results…</vt:lpstr>
      <vt:lpstr>Scrip funtivity!</vt:lpstr>
      <vt:lpstr>Land scrip: what did the MB government do?</vt:lpstr>
      <vt:lpstr>Manitoba Act</vt:lpstr>
      <vt:lpstr>Manitoba Act group activity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MÉTIS FLEE WESTWARD</dc:title>
  <dc:creator>Claire Rogers</dc:creator>
  <cp:lastModifiedBy>Claire Rogers</cp:lastModifiedBy>
  <cp:revision>16</cp:revision>
  <dcterms:created xsi:type="dcterms:W3CDTF">2013-04-30T17:39:23Z</dcterms:created>
  <dcterms:modified xsi:type="dcterms:W3CDTF">2013-04-30T19:19:31Z</dcterms:modified>
</cp:coreProperties>
</file>